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57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36" y="48"/>
      </p:cViewPr>
      <p:guideLst>
        <p:guide orient="horz" pos="2205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21" Type="http://schemas.openxmlformats.org/officeDocument/2006/relationships/image" Target="../media/image21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20" Type="http://schemas.openxmlformats.org/officeDocument/2006/relationships/image" Target="../media/image20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19" Type="http://schemas.openxmlformats.org/officeDocument/2006/relationships/image" Target="../media/image19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2020/11/22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47" Type="http://schemas.openxmlformats.org/officeDocument/2006/relationships/oleObject" Target="../embeddings/oleObject27.bin"/><Relationship Id="rId50" Type="http://schemas.openxmlformats.org/officeDocument/2006/relationships/image" Target="../media/image20.wmf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49" Type="http://schemas.openxmlformats.org/officeDocument/2006/relationships/oleObject" Target="../embeddings/oleObject28.bin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52" Type="http://schemas.openxmlformats.org/officeDocument/2006/relationships/image" Target="../media/image21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48" Type="http://schemas.openxmlformats.org/officeDocument/2006/relationships/image" Target="../media/image19.wmf"/><Relationship Id="rId8" Type="http://schemas.openxmlformats.org/officeDocument/2006/relationships/image" Target="../media/image3.wmf"/><Relationship Id="rId51" Type="http://schemas.openxmlformats.org/officeDocument/2006/relationships/oleObject" Target="../embeddings/oleObject29.bin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30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4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5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6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7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8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69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0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1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2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3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4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5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76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77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78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79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0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1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2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683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4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5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6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8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9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0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1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2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3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4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5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6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7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8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39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0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1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42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  <a:grpFill/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3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4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5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  <a:grpFill/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6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7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8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  <a:grpFill/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49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0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1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2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grp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3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4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5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6" name="Equation" r:id="rId47" imgW="304560" imgH="279360" progId="Equation.DSMT4">
                    <p:embed/>
                  </p:oleObj>
                </mc:Choice>
                <mc:Fallback>
                  <p:oleObj name="Equation" r:id="rId47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8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7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8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59" name="Equation" r:id="rId49" imgW="317160" imgH="279360" progId="Equation.DSMT4">
                    <p:embed/>
                  </p:oleObj>
                </mc:Choice>
                <mc:Fallback>
                  <p:oleObj name="Equation" r:id="rId49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0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60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61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62" name="Equation" r:id="rId51" imgW="431640" imgH="279360" progId="Equation.DSMT4">
                    <p:embed/>
                  </p:oleObj>
                </mc:Choice>
                <mc:Fallback>
                  <p:oleObj name="Equation" r:id="rId51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2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63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64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48" name="Equation" r:id="rId3" imgW="228600" imgH="279360" progId="Equation.DSMT4">
                        <p:embed/>
                      </p:oleObj>
                    </mc:Choice>
                    <mc:Fallback>
                      <p:oleObj name="Equation" r:id="rId3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49" name="Equation" r:id="rId5" imgW="164880" imgH="114120" progId="Equation.DSMT4">
                        <p:embed/>
                      </p:oleObj>
                    </mc:Choice>
                    <mc:Fallback>
                      <p:oleObj name="Equation" r:id="rId5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0" name="Equation" r:id="rId7" imgW="711000" imgH="253800" progId="Equation.DSMT4">
                        <p:embed/>
                      </p:oleObj>
                    </mc:Choice>
                    <mc:Fallback>
                      <p:oleObj name="Equation" r:id="rId7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1" name="Equation" r:id="rId9" imgW="203040" imgH="279360" progId="Equation.DSMT4">
                        <p:embed/>
                      </p:oleObj>
                    </mc:Choice>
                    <mc:Fallback>
                      <p:oleObj name="Equation" r:id="rId9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2" name="Equation" r:id="rId11" imgW="164880" imgH="114120" progId="Equation.DSMT4">
                        <p:embed/>
                      </p:oleObj>
                    </mc:Choice>
                    <mc:Fallback>
                      <p:oleObj name="Equation" r:id="rId11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3" name="Equation" r:id="rId13" imgW="711000" imgH="253800" progId="Equation.DSMT4">
                        <p:embed/>
                      </p:oleObj>
                    </mc:Choice>
                    <mc:Fallback>
                      <p:oleObj name="Equation" r:id="rId13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4" name="Equation" r:id="rId14" imgW="228600" imgH="279360" progId="Equation.DSMT4">
                        <p:embed/>
                      </p:oleObj>
                    </mc:Choice>
                    <mc:Fallback>
                      <p:oleObj name="Equation" r:id="rId14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5" name="Equation" r:id="rId16" imgW="164880" imgH="114120" progId="Equation.DSMT4">
                        <p:embed/>
                      </p:oleObj>
                    </mc:Choice>
                    <mc:Fallback>
                      <p:oleObj name="Equation" r:id="rId16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6" name="Equation" r:id="rId17" imgW="711000" imgH="253800" progId="Equation.DSMT4">
                        <p:embed/>
                      </p:oleObj>
                    </mc:Choice>
                    <mc:Fallback>
                      <p:oleObj name="Equation" r:id="rId17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7" name="Equation" r:id="rId18" imgW="253800" imgH="139680" progId="Equation.DSMT4">
                        <p:embed/>
                      </p:oleObj>
                    </mc:Choice>
                    <mc:Fallback>
                      <p:oleObj name="Equation" r:id="rId18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8" name="Equation" r:id="rId20" imgW="177480" imgH="279360" progId="Equation.DSMT4">
                        <p:embed/>
                      </p:oleObj>
                    </mc:Choice>
                    <mc:Fallback>
                      <p:oleObj name="Equation" r:id="rId20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59" name="Equation" r:id="rId22" imgW="164880" imgH="114120" progId="Equation.DSMT4">
                        <p:embed/>
                      </p:oleObj>
                    </mc:Choice>
                    <mc:Fallback>
                      <p:oleObj name="Equation" r:id="rId22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60" name="Equation" r:id="rId24" imgW="838080" imgH="253800" progId="Equation.DSMT4">
                        <p:embed/>
                      </p:oleObj>
                    </mc:Choice>
                    <mc:Fallback>
                      <p:oleObj name="Equation" r:id="rId24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1" name="Equation" r:id="rId26" imgW="203040" imgH="279360" progId="Equation.DSMT4">
                          <p:embed/>
                        </p:oleObj>
                      </mc:Choice>
                      <mc:Fallback>
                        <p:oleObj name="Equation" r:id="rId26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7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2" name="Equation" r:id="rId28" imgW="164880" imgH="114120" progId="Equation.DSMT4">
                          <p:embed/>
                        </p:oleObj>
                      </mc:Choice>
                      <mc:Fallback>
                        <p:oleObj name="Equation" r:id="rId28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3" name="Equation" r:id="rId29" imgW="838080" imgH="253800" progId="Equation.DSMT4">
                          <p:embed/>
                        </p:oleObj>
                      </mc:Choice>
                      <mc:Fallback>
                        <p:oleObj name="Equation" r:id="rId29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4" name="Equation" r:id="rId31" imgW="203040" imgH="279360" progId="Equation.DSMT4">
                          <p:embed/>
                        </p:oleObj>
                      </mc:Choice>
                      <mc:Fallback>
                        <p:oleObj name="Equation" r:id="rId31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5" name="Equation" r:id="rId33" imgW="164880" imgH="114120" progId="Equation.DSMT4">
                          <p:embed/>
                        </p:oleObj>
                      </mc:Choice>
                      <mc:Fallback>
                        <p:oleObj name="Equation" r:id="rId33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3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6" name="Equation" r:id="rId34" imgW="838080" imgH="253800" progId="Equation.DSMT4">
                          <p:embed/>
                        </p:oleObj>
                      </mc:Choice>
                      <mc:Fallback>
                        <p:oleObj name="Equation" r:id="rId34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0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spid="_x0000_s4767" name="Equation" r:id="rId35" imgW="254539" imgH="140405" progId="Equation.DSMT4">
                          <p:embed/>
                        </p:oleObj>
                      </mc:Choice>
                      <mc:Fallback>
                        <p:oleObj name="Equation" r:id="rId35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68" name="Equation" r:id="rId37" imgW="164880" imgH="164880" progId="Equation.DSMT4">
                        <p:embed/>
                      </p:oleObj>
                    </mc:Choice>
                    <mc:Fallback>
                      <p:oleObj name="Equation" r:id="rId37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69" name="Equation" r:id="rId39" imgW="164880" imgH="114120" progId="Equation.DSMT4">
                        <p:embed/>
                      </p:oleObj>
                    </mc:Choice>
                    <mc:Fallback>
                      <p:oleObj name="Equation" r:id="rId39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677188"/>
                    </p:ext>
                  </p:extLst>
                </p:nvPr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0" name="Equation" r:id="rId40" imgW="685800" imgH="215640" progId="Equation.DSMT4">
                        <p:embed/>
                      </p:oleObj>
                    </mc:Choice>
                    <mc:Fallback>
                      <p:oleObj name="Equation" r:id="rId40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1" name="Equation" r:id="rId42" imgW="152280" imgH="164880" progId="Equation.DSMT4">
                        <p:embed/>
                      </p:oleObj>
                    </mc:Choice>
                    <mc:Fallback>
                      <p:oleObj name="Equation" r:id="rId42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2" name="Equation" r:id="rId44" imgW="164880" imgH="114120" progId="Equation.DSMT4">
                        <p:embed/>
                      </p:oleObj>
                    </mc:Choice>
                    <mc:Fallback>
                      <p:oleObj name="Equation" r:id="rId44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773" name="Equation" r:id="rId45" imgW="685800" imgH="215640" progId="Equation.DSMT4">
                        <p:embed/>
                      </p:oleObj>
                    </mc:Choice>
                    <mc:Fallback>
                      <p:oleObj name="Equation" r:id="rId45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6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Detection Bayesian Model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624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Markov Chain Monte Carlo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Kinematic</a:t>
              </a:r>
              <a:r>
                <a:rPr lang="en-US" altLang="zh-CN" dirty="0"/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Positioning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315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Kalman Filter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48</Words>
  <Application>Microsoft Office PowerPoint</Application>
  <PresentationFormat>宽屏</PresentationFormat>
  <Paragraphs>26</Paragraphs>
  <Slides>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37</cp:revision>
  <dcterms:created xsi:type="dcterms:W3CDTF">2020-11-14T01:56:27Z</dcterms:created>
  <dcterms:modified xsi:type="dcterms:W3CDTF">2020-11-21T17:15:04Z</dcterms:modified>
</cp:coreProperties>
</file>